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0" r:id="rId4"/>
    <p:sldId id="259" r:id="rId5"/>
    <p:sldId id="265" r:id="rId6"/>
    <p:sldId id="266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A0CD-0BF5-4EDD-BA2D-4AEB9FF2CFB3}" type="datetimeFigureOut">
              <a:rPr lang="sl-SI" smtClean="0"/>
              <a:t>27.9.2015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5F59-50C6-45D2-8AEF-123DF27293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745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A0CD-0BF5-4EDD-BA2D-4AEB9FF2CFB3}" type="datetimeFigureOut">
              <a:rPr lang="sl-SI" smtClean="0"/>
              <a:t>27.9.2015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5F59-50C6-45D2-8AEF-123DF27293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461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A0CD-0BF5-4EDD-BA2D-4AEB9FF2CFB3}" type="datetimeFigureOut">
              <a:rPr lang="sl-SI" smtClean="0"/>
              <a:t>27.9.2015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5F59-50C6-45D2-8AEF-123DF27293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838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A0CD-0BF5-4EDD-BA2D-4AEB9FF2CFB3}" type="datetimeFigureOut">
              <a:rPr lang="sl-SI" smtClean="0"/>
              <a:t>27.9.2015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5F59-50C6-45D2-8AEF-123DF27293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685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A0CD-0BF5-4EDD-BA2D-4AEB9FF2CFB3}" type="datetimeFigureOut">
              <a:rPr lang="sl-SI" smtClean="0"/>
              <a:t>27.9.2015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5F59-50C6-45D2-8AEF-123DF27293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494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A0CD-0BF5-4EDD-BA2D-4AEB9FF2CFB3}" type="datetimeFigureOut">
              <a:rPr lang="sl-SI" smtClean="0"/>
              <a:t>27.9.2015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5F59-50C6-45D2-8AEF-123DF27293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413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A0CD-0BF5-4EDD-BA2D-4AEB9FF2CFB3}" type="datetimeFigureOut">
              <a:rPr lang="sl-SI" smtClean="0"/>
              <a:t>27.9.2015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5F59-50C6-45D2-8AEF-123DF27293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633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A0CD-0BF5-4EDD-BA2D-4AEB9FF2CFB3}" type="datetimeFigureOut">
              <a:rPr lang="sl-SI" smtClean="0"/>
              <a:t>27.9.2015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5F59-50C6-45D2-8AEF-123DF27293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664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A0CD-0BF5-4EDD-BA2D-4AEB9FF2CFB3}" type="datetimeFigureOut">
              <a:rPr lang="sl-SI" smtClean="0"/>
              <a:t>27.9.2015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5F59-50C6-45D2-8AEF-123DF27293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538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A0CD-0BF5-4EDD-BA2D-4AEB9FF2CFB3}" type="datetimeFigureOut">
              <a:rPr lang="sl-SI" smtClean="0"/>
              <a:t>27.9.2015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5F59-50C6-45D2-8AEF-123DF27293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193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A0CD-0BF5-4EDD-BA2D-4AEB9FF2CFB3}" type="datetimeFigureOut">
              <a:rPr lang="sl-SI" smtClean="0"/>
              <a:t>27.9.2015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5F59-50C6-45D2-8AEF-123DF27293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508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A0CD-0BF5-4EDD-BA2D-4AEB9FF2CFB3}" type="datetimeFigureOut">
              <a:rPr lang="sl-SI" smtClean="0"/>
              <a:t>27.9.2015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F5F59-50C6-45D2-8AEF-123DF27293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788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665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GIBANJE ZEMLJE,SONCA IN LUNE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778840" y="3915177"/>
            <a:ext cx="2936384" cy="2287543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NIKA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MIA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MILENA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ŽAN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6433"/>
            <a:ext cx="5075721" cy="32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208" y="1056069"/>
            <a:ext cx="6698751" cy="523450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9" y="-608550"/>
            <a:ext cx="12192000" cy="74665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ZEMLJA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24 UR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365 DNI, 5 UR,48 MIN., 64 SEKUND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LETNI ČASI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POVPREČNAODDALJENOST KROŽENJA 150 MILJONOV KM/8 SVETLOBNIH MINUT</a:t>
            </a:r>
          </a:p>
          <a:p>
            <a:endParaRPr lang="sl-SI" dirty="0" smtClean="0">
              <a:solidFill>
                <a:schemeClr val="bg1"/>
              </a:solidFill>
            </a:endParaRPr>
          </a:p>
          <a:p>
            <a:endParaRPr lang="sl-SI" dirty="0" smtClean="0">
              <a:solidFill>
                <a:schemeClr val="bg1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1732" y="-194495"/>
            <a:ext cx="2909553" cy="290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8550"/>
            <a:ext cx="12192000" cy="74665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</a:t>
            </a:r>
            <a:r>
              <a:rPr lang="sl-SI" dirty="0" smtClean="0">
                <a:solidFill>
                  <a:schemeClr val="bg1"/>
                </a:solidFill>
              </a:rPr>
              <a:t>LUNA</a:t>
            </a:r>
            <a:r>
              <a:rPr lang="sl-SI" dirty="0" smtClean="0"/>
              <a:t>NCE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SE VRTI OKOLI SVOJE OSI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SPREMINJA SVOJO OBLIKO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SONČEV MRK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27 DNI OKROG ZEMLJE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29 DNI</a:t>
            </a:r>
          </a:p>
          <a:p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186" y="2664363"/>
            <a:ext cx="6571714" cy="400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2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8550"/>
            <a:ext cx="12192000" cy="74665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SONCE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ZEMLJA SE VRTI OKROG SONCA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JE ZVEZDA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S IN J POLOBLA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ASTEROIDI,METEOROIDI,KOMETI,</a:t>
            </a:r>
          </a:p>
          <a:p>
            <a:pPr marL="0" indent="0">
              <a:buNone/>
            </a:pP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smtClean="0">
                <a:solidFill>
                  <a:schemeClr val="bg1"/>
                </a:solidFill>
              </a:rPr>
              <a:t>ČEZNEPTUNSKA TELESA (150 MILJONOV KM)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 VRTEČA KROGLA IZ ŽAREČIH PLINOV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-POLARNI SIJ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209" y="0"/>
            <a:ext cx="4695691" cy="384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6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1812"/>
            <a:ext cx="12192000" cy="7466550"/>
          </a:xfrm>
          <a:prstGeom prst="rect">
            <a:avLst/>
          </a:prstGeom>
        </p:spPr>
      </p:pic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8648" y="-299076"/>
            <a:ext cx="9115802" cy="684760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6473" y="0"/>
            <a:ext cx="10423448" cy="1363083"/>
          </a:xfrm>
        </p:spPr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LETNI ČASI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8550"/>
            <a:ext cx="12192000" cy="74665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HVALA ZAPOZORNOST!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2141" y="1690688"/>
            <a:ext cx="4217026" cy="47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82</Words>
  <Application>Microsoft Office PowerPoint</Application>
  <PresentationFormat>Širokozaslonsko</PresentationFormat>
  <Paragraphs>26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GIBANJE ZEMLJE,SONCA IN LUNE</vt:lpstr>
      <vt:lpstr>ZEMLJA</vt:lpstr>
      <vt:lpstr>SLUNANCE</vt:lpstr>
      <vt:lpstr>SONCE</vt:lpstr>
      <vt:lpstr>LETNI ČASI</vt:lpstr>
      <vt:lpstr>HVALA ZAPOZORNOST!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GIBANJE SONCA,ZEMLJE IN LUNE</dc:title>
  <dc:creator>Gost</dc:creator>
  <cp:lastModifiedBy>Gost</cp:lastModifiedBy>
  <cp:revision>6</cp:revision>
  <dcterms:created xsi:type="dcterms:W3CDTF">2015-09-27T18:19:00Z</dcterms:created>
  <dcterms:modified xsi:type="dcterms:W3CDTF">2015-09-27T18:55:58Z</dcterms:modified>
</cp:coreProperties>
</file>