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2" r:id="rId5"/>
    <p:sldId id="258" r:id="rId6"/>
    <p:sldId id="261" r:id="rId7"/>
    <p:sldId id="263" r:id="rId8"/>
    <p:sldId id="260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76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897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822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55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193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97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564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7450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977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023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982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54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21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812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06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98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64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1930EA-11C5-4B86-BFA3-A2363D739E38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3CAA-D764-4E65-83F3-4E043BAE0F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1101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content/eclipses-and-transits-overview" TargetMode="External"/><Relationship Id="rId2" Type="http://schemas.openxmlformats.org/officeDocument/2006/relationships/hyperlink" Target="https://sl.wikipedia.org/wiki/Lunin_m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si/search?q=moon+eclipse&amp;es_sm=93&amp;biw=1366&amp;bih=623&amp;source=lnms&amp;tbm=isch&amp;sa=X&amp;ved=0CAYQ_AUoAWoVChMI7snY5uiXyAIVw9gsCh3c2wu-#tbm=isch&amp;q=moon+eclipse+201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225260" y="1447800"/>
            <a:ext cx="4736892" cy="3329581"/>
          </a:xfrm>
        </p:spPr>
        <p:txBody>
          <a:bodyPr/>
          <a:lstStyle/>
          <a:p>
            <a:r>
              <a:rPr lang="sl-SI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LUNINI MRKI V ŠTEVILKAH</a:t>
            </a:r>
            <a:endParaRPr lang="sl-SI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9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Lunin mrk se pojavi približno trikrat na dve leti</a:t>
            </a:r>
            <a:br>
              <a:rPr lang="sl-SI" dirty="0" smtClean="0"/>
            </a:br>
            <a:r>
              <a:rPr lang="sl-SI" dirty="0" smtClean="0"/>
              <a:t>Ko je lunin mrk je luna vedno polna</a:t>
            </a:r>
            <a:br>
              <a:rPr lang="sl-SI" dirty="0" smtClean="0"/>
            </a:br>
            <a:r>
              <a:rPr lang="sl-SI" dirty="0" smtClean="0"/>
              <a:t>Ni pa vedno mrk ko je luna polna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90" y="3083653"/>
            <a:ext cx="6596092" cy="3774347"/>
          </a:xfrm>
        </p:spPr>
      </p:pic>
    </p:spTree>
    <p:extLst>
      <p:ext uri="{BB962C8B-B14F-4D97-AF65-F5344CB8AC3E}">
        <p14:creationId xmlns:p14="http://schemas.microsoft.com/office/powerpoint/2010/main" val="30502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Lunini mrki: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Zadnji popolni lunin mrk ,ki ga je bilo možno videti iz Slovenije je bil 15.6.2011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7582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Preteklost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V </a:t>
            </a:r>
            <a:r>
              <a:rPr lang="sl-SI" sz="3600" dirty="0" smtClean="0"/>
              <a:t>preteklosti </a:t>
            </a:r>
            <a:r>
              <a:rPr lang="sl-SI" sz="3600" dirty="0"/>
              <a:t>so se ljudje bali mrkov, predvsem Sončevih, povezovali so jih s slabimi božjimi znamenji, ker niso poznali njihove prave narave; povezovali so jih z naravnimi katastrofami</a:t>
            </a:r>
          </a:p>
          <a:p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4813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02735" cy="2841714"/>
          </a:xfrm>
        </p:spPr>
        <p:txBody>
          <a:bodyPr>
            <a:normAutofit/>
          </a:bodyPr>
          <a:lstStyle/>
          <a:p>
            <a:r>
              <a:rPr lang="sl-SI" dirty="0" smtClean="0"/>
              <a:t>POPOLNI LUNIN MRK 3. MAREC 2007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5" y="0"/>
            <a:ext cx="8382359" cy="7714444"/>
          </a:xfrm>
        </p:spPr>
      </p:pic>
    </p:spTree>
    <p:extLst>
      <p:ext uri="{BB962C8B-B14F-4D97-AF65-F5344CB8AC3E}">
        <p14:creationId xmlns:p14="http://schemas.microsoft.com/office/powerpoint/2010/main" val="919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Naslednjih pet popolnih luninih mrkov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31.1.2018</a:t>
            </a:r>
          </a:p>
          <a:p>
            <a:r>
              <a:rPr lang="sl-SI" dirty="0" smtClean="0"/>
              <a:t>27.7.2018</a:t>
            </a:r>
          </a:p>
          <a:p>
            <a:r>
              <a:rPr lang="sl-SI" dirty="0" smtClean="0"/>
              <a:t>21.1.2019</a:t>
            </a:r>
          </a:p>
          <a:p>
            <a:r>
              <a:rPr lang="sl-SI" dirty="0" smtClean="0"/>
              <a:t>16.5.2022</a:t>
            </a:r>
          </a:p>
          <a:p>
            <a:r>
              <a:rPr lang="sl-SI" dirty="0" smtClean="0"/>
              <a:t>14.3.2025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385887"/>
            <a:ext cx="5519402" cy="47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sl.wikipedia.org/wiki/Lunin_mrk</a:t>
            </a:r>
            <a:endParaRPr lang="sl-SI" dirty="0" smtClean="0"/>
          </a:p>
          <a:p>
            <a:pPr marL="0" indent="0">
              <a:buNone/>
            </a:pPr>
            <a:r>
              <a:rPr lang="sl-SI" dirty="0">
                <a:hlinkClick r:id="rId3"/>
              </a:rPr>
              <a:t>http://</a:t>
            </a:r>
            <a:r>
              <a:rPr lang="sl-SI" dirty="0" smtClean="0">
                <a:hlinkClick r:id="rId3"/>
              </a:rPr>
              <a:t>www.nasa.gov/content/eclipses-and-transits-overview</a:t>
            </a:r>
            <a:endParaRPr lang="sl-SI" dirty="0" smtClean="0"/>
          </a:p>
          <a:p>
            <a:pPr marL="0" indent="0">
              <a:buNone/>
            </a:pPr>
            <a:r>
              <a:rPr lang="sl-SI" dirty="0">
                <a:hlinkClick r:id="rId4"/>
              </a:rPr>
              <a:t>https://www.google.si/search?q=moon+eclipse&amp;es_sm=93&amp;biw=1366&amp;bih=623&amp;source=lnms&amp;tbm=isch&amp;sa=X&amp;ved=0CAYQ_AUoAWoVChMI7snY5uiXyAIVw9gsCh3c2wu-#</a:t>
            </a:r>
            <a:r>
              <a:rPr lang="sl-SI" dirty="0" smtClean="0">
                <a:hlinkClick r:id="rId4"/>
              </a:rPr>
              <a:t>tbm=isch&amp;q=moon+eclipse+2015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27094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 ZA SODELOVANJE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Pripravili:</a:t>
            </a:r>
          </a:p>
          <a:p>
            <a:r>
              <a:rPr lang="sl-SI" dirty="0" smtClean="0"/>
              <a:t>Manca Lesjak 8.b</a:t>
            </a:r>
          </a:p>
          <a:p>
            <a:r>
              <a:rPr lang="sl-SI" dirty="0" smtClean="0"/>
              <a:t>Marko Janc 8.a</a:t>
            </a:r>
          </a:p>
          <a:p>
            <a:r>
              <a:rPr lang="sl-SI" dirty="0" smtClean="0"/>
              <a:t>Martin Murko 9.a</a:t>
            </a:r>
          </a:p>
          <a:p>
            <a:r>
              <a:rPr lang="sl-SI" dirty="0" smtClean="0"/>
              <a:t>Primož Burg 9.b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878" y="1108891"/>
            <a:ext cx="6930981" cy="56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</TotalTime>
  <Words>111</Words>
  <Application>Microsoft Office PowerPoint</Application>
  <PresentationFormat>Širokozaslonsko</PresentationFormat>
  <Paragraphs>23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Andalus</vt:lpstr>
      <vt:lpstr>Arial</vt:lpstr>
      <vt:lpstr>Century Gothic</vt:lpstr>
      <vt:lpstr>Wingdings 3</vt:lpstr>
      <vt:lpstr>Naelektreno</vt:lpstr>
      <vt:lpstr>LUNINI MRKI V ŠTEVILKAH</vt:lpstr>
      <vt:lpstr>Lunin mrk se pojavi približno trikrat na dve leti Ko je lunin mrk je luna vedno polna Ni pa vedno mrk ko je luna polna </vt:lpstr>
      <vt:lpstr>Lunini mrki:</vt:lpstr>
      <vt:lpstr>Preteklost </vt:lpstr>
      <vt:lpstr>POPOLNI LUNIN MRK 3. MAREC 2007</vt:lpstr>
      <vt:lpstr>Naslednjih pet popolnih luninih mrkov</vt:lpstr>
      <vt:lpstr>VIRI</vt:lpstr>
      <vt:lpstr>HVALA ZA SODELOVANJE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Lunini mrki v številkah</dc:title>
  <dc:creator>viz15</dc:creator>
  <cp:lastModifiedBy>viz15</cp:lastModifiedBy>
  <cp:revision>6</cp:revision>
  <dcterms:created xsi:type="dcterms:W3CDTF">2015-09-27T18:12:00Z</dcterms:created>
  <dcterms:modified xsi:type="dcterms:W3CDTF">2015-09-27T18:51:22Z</dcterms:modified>
</cp:coreProperties>
</file>